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aaa4e09e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0aaa4e09e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aaa4e09e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0aaa4e09e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0aaa4e09e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0aaa4e09e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d5dc47b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d5dc47b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d5dc47b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d5dc47b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0a26dadce7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0a26dadce7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group: People who are concerned about planning in the South Hams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0a26dadce7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0a26dadce7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Ensuring that the website is </a:t>
            </a: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manageable</a:t>
            </a: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 by you is a crucial objective. 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Convenient - The user isn't required the scan the form, they only need to enter the details.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Easy to understand - Each input box will have a clear visual label indicating what the user needs to enter.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Accessible - Clear and readable text, keyboard navigation, error messages.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d19ddbcf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d19ddbcf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User Stories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Managing social media content on website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Managing website content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Viewing website content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0aaa4e09e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0aaa4e09e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User Stories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Managing social media content on website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Managing website content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Viewing website content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19ddbcf2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d19ddbcf2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0aaa4e09e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0aaa4e09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0aaa4e09e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0aaa4e09e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aaa4e09e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aaa4e09e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Class DIagrams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281575" y="2217675"/>
            <a:ext cx="6799200" cy="92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COMP2003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South Hams Society Website  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307325" y="3459125"/>
            <a:ext cx="22722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Client Presentation</a:t>
            </a:r>
            <a:endParaRPr sz="1800"/>
          </a:p>
        </p:txBody>
      </p:sp>
      <p:sp>
        <p:nvSpPr>
          <p:cNvPr id="279" name="Google Shape;279;p13"/>
          <p:cNvSpPr txBox="1"/>
          <p:nvPr>
            <p:ph idx="1" type="subTitle"/>
          </p:nvPr>
        </p:nvSpPr>
        <p:spPr>
          <a:xfrm>
            <a:off x="150725" y="4510675"/>
            <a:ext cx="1728600" cy="4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Thomas Philpott</a:t>
            </a:r>
            <a:endParaRPr/>
          </a:p>
        </p:txBody>
      </p:sp>
      <p:sp>
        <p:nvSpPr>
          <p:cNvPr id="280" name="Google Shape;280;p13"/>
          <p:cNvSpPr txBox="1"/>
          <p:nvPr>
            <p:ph idx="1" type="subTitle"/>
          </p:nvPr>
        </p:nvSpPr>
        <p:spPr>
          <a:xfrm>
            <a:off x="5383213" y="4510675"/>
            <a:ext cx="1728600" cy="4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James Rudd</a:t>
            </a:r>
            <a:endParaRPr/>
          </a:p>
        </p:txBody>
      </p:sp>
      <p:sp>
        <p:nvSpPr>
          <p:cNvPr id="281" name="Google Shape;281;p13"/>
          <p:cNvSpPr txBox="1"/>
          <p:nvPr>
            <p:ph idx="1" type="subTitle"/>
          </p:nvPr>
        </p:nvSpPr>
        <p:spPr>
          <a:xfrm>
            <a:off x="2019775" y="4510675"/>
            <a:ext cx="1728600" cy="4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Harry Parker</a:t>
            </a:r>
            <a:endParaRPr/>
          </a:p>
        </p:txBody>
      </p:sp>
      <p:sp>
        <p:nvSpPr>
          <p:cNvPr id="282" name="Google Shape;282;p13"/>
          <p:cNvSpPr txBox="1"/>
          <p:nvPr>
            <p:ph idx="1" type="subTitle"/>
          </p:nvPr>
        </p:nvSpPr>
        <p:spPr>
          <a:xfrm>
            <a:off x="3459675" y="4510675"/>
            <a:ext cx="1728600" cy="4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Oliver Donnellan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2"/>
          <p:cNvSpPr txBox="1"/>
          <p:nvPr>
            <p:ph type="title"/>
          </p:nvPr>
        </p:nvSpPr>
        <p:spPr>
          <a:xfrm>
            <a:off x="1278975" y="250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Sitemap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9" name="Google Shape;379;p22"/>
          <p:cNvSpPr txBox="1"/>
          <p:nvPr>
            <p:ph idx="1" type="body"/>
          </p:nvPr>
        </p:nvSpPr>
        <p:spPr>
          <a:xfrm>
            <a:off x="1256600" y="8126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Shows the user how to get to each page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380" name="Google Shape;3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975" y="1244530"/>
            <a:ext cx="6913701" cy="36176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3"/>
          <p:cNvSpPr txBox="1"/>
          <p:nvPr>
            <p:ph type="title"/>
          </p:nvPr>
        </p:nvSpPr>
        <p:spPr>
          <a:xfrm>
            <a:off x="28350" y="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Designs - prototyped in Figma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6" name="Google Shape;386;p23"/>
          <p:cNvSpPr txBox="1"/>
          <p:nvPr>
            <p:ph idx="1" type="body"/>
          </p:nvPr>
        </p:nvSpPr>
        <p:spPr>
          <a:xfrm>
            <a:off x="6239500" y="64625"/>
            <a:ext cx="2720100" cy="29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Key differences from initial to newest design</a:t>
            </a:r>
            <a:endParaRPr b="1" sz="16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Updated navbar to fit </a:t>
            </a:r>
            <a:r>
              <a:rPr b="1" lang="en-GB" sz="1400">
                <a:solidFill>
                  <a:schemeClr val="lt1"/>
                </a:solidFill>
              </a:rPr>
              <a:t>individual</a:t>
            </a:r>
            <a:r>
              <a:rPr b="1" lang="en-GB" sz="1400">
                <a:solidFill>
                  <a:schemeClr val="lt1"/>
                </a:solidFill>
              </a:rPr>
              <a:t> pages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Made the colour scheme more accessible for everyone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Easy to use interactive design</a:t>
            </a:r>
            <a:endParaRPr b="1" sz="1400">
              <a:solidFill>
                <a:schemeClr val="lt1"/>
              </a:solidFill>
            </a:endParaRPr>
          </a:p>
        </p:txBody>
      </p:sp>
      <p:pic>
        <p:nvPicPr>
          <p:cNvPr id="387" name="Google Shape;3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775" y="628550"/>
            <a:ext cx="3599400" cy="211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150" y="3085100"/>
            <a:ext cx="3412692" cy="199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0467" y="2887100"/>
            <a:ext cx="3190715" cy="184607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3"/>
          <p:cNvSpPr txBox="1"/>
          <p:nvPr>
            <p:ph idx="1" type="body"/>
          </p:nvPr>
        </p:nvSpPr>
        <p:spPr>
          <a:xfrm>
            <a:off x="364300" y="1590825"/>
            <a:ext cx="1275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Version 1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391" name="Google Shape;391;p23"/>
          <p:cNvSpPr txBox="1"/>
          <p:nvPr>
            <p:ph idx="1" type="body"/>
          </p:nvPr>
        </p:nvSpPr>
        <p:spPr>
          <a:xfrm>
            <a:off x="3864600" y="4030300"/>
            <a:ext cx="1275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Version 2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392" name="Google Shape;392;p23"/>
          <p:cNvSpPr txBox="1"/>
          <p:nvPr>
            <p:ph idx="1" type="body"/>
          </p:nvPr>
        </p:nvSpPr>
        <p:spPr>
          <a:xfrm>
            <a:off x="7486550" y="2528225"/>
            <a:ext cx="12756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Version 3</a:t>
            </a:r>
            <a:endParaRPr b="1"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4"/>
          <p:cNvSpPr txBox="1"/>
          <p:nvPr>
            <p:ph type="title"/>
          </p:nvPr>
        </p:nvSpPr>
        <p:spPr>
          <a:xfrm>
            <a:off x="28350" y="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Initial prototype illustrating one key concept from the project.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8" name="Google Shape;398;p24"/>
          <p:cNvSpPr txBox="1"/>
          <p:nvPr>
            <p:ph idx="1" type="body"/>
          </p:nvPr>
        </p:nvSpPr>
        <p:spPr>
          <a:xfrm>
            <a:off x="6423900" y="833475"/>
            <a:ext cx="2720100" cy="3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600">
                <a:solidFill>
                  <a:schemeClr val="lt1"/>
                </a:solidFill>
              </a:rPr>
              <a:t>Key concept: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Membership form!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As before the member had to print off the form in paper then post it. 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Now it’s all online and can be stored on a user account where the details can be edited e.g. Method of contacts or interests</a:t>
            </a:r>
            <a:endParaRPr b="1" sz="1600">
              <a:solidFill>
                <a:schemeClr val="lt1"/>
              </a:solidFill>
            </a:endParaRPr>
          </a:p>
        </p:txBody>
      </p:sp>
      <p:pic>
        <p:nvPicPr>
          <p:cNvPr id="399" name="Google Shape;399;p24"/>
          <p:cNvPicPr preferRelativeResize="0"/>
          <p:nvPr/>
        </p:nvPicPr>
        <p:blipFill rotWithShape="1">
          <a:blip r:embed="rId3">
            <a:alphaModFix/>
          </a:blip>
          <a:srcRect b="0" l="32258" r="32512" t="7817"/>
          <a:stretch/>
        </p:blipFill>
        <p:spPr>
          <a:xfrm>
            <a:off x="165450" y="1706425"/>
            <a:ext cx="2379192" cy="312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9000" y="1151700"/>
            <a:ext cx="3632499" cy="3715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5"/>
          <p:cNvSpPr txBox="1"/>
          <p:nvPr>
            <p:ph type="title"/>
          </p:nvPr>
        </p:nvSpPr>
        <p:spPr>
          <a:xfrm>
            <a:off x="28350" y="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For the future…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6" name="Google Shape;406;p25"/>
          <p:cNvSpPr txBox="1"/>
          <p:nvPr>
            <p:ph idx="1" type="body"/>
          </p:nvPr>
        </p:nvSpPr>
        <p:spPr>
          <a:xfrm>
            <a:off x="1761550" y="799425"/>
            <a:ext cx="4613100" cy="39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-GB" sz="2800">
                <a:solidFill>
                  <a:schemeClr val="lt1"/>
                </a:solidFill>
              </a:rPr>
              <a:t>Implementing drupal</a:t>
            </a:r>
            <a:endParaRPr b="1"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-GB" sz="2800">
                <a:solidFill>
                  <a:schemeClr val="lt1"/>
                </a:solidFill>
              </a:rPr>
              <a:t>Storing membership details </a:t>
            </a:r>
            <a:endParaRPr b="1"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-GB" sz="2800">
                <a:solidFill>
                  <a:schemeClr val="lt1"/>
                </a:solidFill>
              </a:rPr>
              <a:t>Allowing admin accounts</a:t>
            </a:r>
            <a:endParaRPr b="1" sz="2800">
              <a:solidFill>
                <a:schemeClr val="lt1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b="1" lang="en-GB" sz="2800">
                <a:solidFill>
                  <a:schemeClr val="lt1"/>
                </a:solidFill>
              </a:rPr>
              <a:t>Allowing users to edit membership details</a:t>
            </a:r>
            <a:endParaRPr b="1"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6"/>
          <p:cNvSpPr txBox="1"/>
          <p:nvPr>
            <p:ph type="title"/>
          </p:nvPr>
        </p:nvSpPr>
        <p:spPr>
          <a:xfrm>
            <a:off x="1429800" y="18783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</a:rPr>
              <a:t>Demo!</a:t>
            </a:r>
            <a:endParaRPr sz="4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Product Vision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14"/>
          <p:cNvSpPr txBox="1"/>
          <p:nvPr>
            <p:ph idx="1" type="body"/>
          </p:nvPr>
        </p:nvSpPr>
        <p:spPr>
          <a:xfrm>
            <a:off x="1162175" y="1276050"/>
            <a:ext cx="7373400" cy="19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Our vision is to create an informative and accessible website for the South Hams Society that will make a difference and inspire.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387450" y="2152450"/>
            <a:ext cx="8369100" cy="28521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4"/>
          <p:cNvSpPr/>
          <p:nvPr/>
        </p:nvSpPr>
        <p:spPr>
          <a:xfrm>
            <a:off x="387450" y="2152450"/>
            <a:ext cx="2094000" cy="28521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94050" y="2152450"/>
            <a:ext cx="2094000" cy="28521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6688050" y="2152450"/>
            <a:ext cx="2068500" cy="28521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1" type="body"/>
          </p:nvPr>
        </p:nvSpPr>
        <p:spPr>
          <a:xfrm>
            <a:off x="477250" y="2111775"/>
            <a:ext cx="166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Target Group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4" name="Google Shape;294;p14"/>
          <p:cNvSpPr txBox="1"/>
          <p:nvPr>
            <p:ph idx="1" type="body"/>
          </p:nvPr>
        </p:nvSpPr>
        <p:spPr>
          <a:xfrm>
            <a:off x="468750" y="2571750"/>
            <a:ext cx="1931400" cy="23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</a:rPr>
              <a:t>Members of the South Hams Society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</a:rPr>
              <a:t>Anyone who is interested in the South Hams Society from all ages.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95" name="Google Shape;295;p14"/>
          <p:cNvSpPr txBox="1"/>
          <p:nvPr>
            <p:ph idx="1" type="body"/>
          </p:nvPr>
        </p:nvSpPr>
        <p:spPr>
          <a:xfrm>
            <a:off x="2750325" y="2188125"/>
            <a:ext cx="16269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GB" sz="1800">
                <a:solidFill>
                  <a:schemeClr val="lt1"/>
                </a:solidFill>
              </a:rPr>
              <a:t>Requirements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6" name="Google Shape;296;p14"/>
          <p:cNvSpPr txBox="1"/>
          <p:nvPr>
            <p:ph idx="1" type="body"/>
          </p:nvPr>
        </p:nvSpPr>
        <p:spPr>
          <a:xfrm>
            <a:off x="2795400" y="2653050"/>
            <a:ext cx="1484700" cy="21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Simple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Accessible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Engaging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97" name="Google Shape;297;p14"/>
          <p:cNvSpPr txBox="1"/>
          <p:nvPr>
            <p:ph idx="1" type="body"/>
          </p:nvPr>
        </p:nvSpPr>
        <p:spPr>
          <a:xfrm>
            <a:off x="5167775" y="2188125"/>
            <a:ext cx="13728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GB" sz="1800">
                <a:solidFill>
                  <a:schemeClr val="lt1"/>
                </a:solidFill>
              </a:rPr>
              <a:t>Product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98" name="Google Shape;298;p14"/>
          <p:cNvSpPr txBox="1"/>
          <p:nvPr>
            <p:ph idx="1" type="body"/>
          </p:nvPr>
        </p:nvSpPr>
        <p:spPr>
          <a:xfrm>
            <a:off x="4807800" y="2612400"/>
            <a:ext cx="1666500" cy="22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Accessible from any device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Easy to navigate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Abundant in news and information about the South Hams Society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299" name="Google Shape;299;p14"/>
          <p:cNvSpPr txBox="1"/>
          <p:nvPr>
            <p:ph idx="1" type="body"/>
          </p:nvPr>
        </p:nvSpPr>
        <p:spPr>
          <a:xfrm>
            <a:off x="7283700" y="2188125"/>
            <a:ext cx="13728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GB" sz="1800">
                <a:solidFill>
                  <a:schemeClr val="lt1"/>
                </a:solidFill>
              </a:rPr>
              <a:t>Goals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300" name="Google Shape;300;p14"/>
          <p:cNvSpPr txBox="1"/>
          <p:nvPr>
            <p:ph idx="1" type="body"/>
          </p:nvPr>
        </p:nvSpPr>
        <p:spPr>
          <a:xfrm>
            <a:off x="6889050" y="2653050"/>
            <a:ext cx="1666500" cy="22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Increase membership for the South Hams Society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Create a resourceful and elegant website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5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Our Main Objectives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6" name="Google Shape;306;p15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Over the planning of the web application, we have set out some main objectives for developing the project. 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07" name="Google Shape;307;p15"/>
          <p:cNvSpPr/>
          <p:nvPr/>
        </p:nvSpPr>
        <p:spPr>
          <a:xfrm>
            <a:off x="256950" y="2152450"/>
            <a:ext cx="2890500" cy="27561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"/>
          <p:cNvSpPr txBox="1"/>
          <p:nvPr>
            <p:ph idx="1" type="body"/>
          </p:nvPr>
        </p:nvSpPr>
        <p:spPr>
          <a:xfrm>
            <a:off x="1193325" y="2088063"/>
            <a:ext cx="1188000" cy="4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Design</a:t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309" name="Google Shape;309;p15"/>
          <p:cNvSpPr txBox="1"/>
          <p:nvPr>
            <p:ph idx="1" type="body"/>
          </p:nvPr>
        </p:nvSpPr>
        <p:spPr>
          <a:xfrm>
            <a:off x="512250" y="2397900"/>
            <a:ext cx="2379900" cy="11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We are continuously enhancing our design based on the client's constructive feedback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310" name="Google Shape;310;p15"/>
          <p:cNvSpPr txBox="1"/>
          <p:nvPr>
            <p:ph idx="1" type="body"/>
          </p:nvPr>
        </p:nvSpPr>
        <p:spPr>
          <a:xfrm>
            <a:off x="115325" y="3072900"/>
            <a:ext cx="2980500" cy="18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9142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3957">
                <a:solidFill>
                  <a:schemeClr val="lt1"/>
                </a:solidFill>
              </a:rPr>
              <a:t>Improving the flow of the website so users have no problem with navigating</a:t>
            </a:r>
            <a:endParaRPr sz="3957">
              <a:solidFill>
                <a:schemeClr val="lt1"/>
              </a:solidFill>
            </a:endParaRPr>
          </a:p>
          <a:p>
            <a:pPr indent="-291428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3957">
                <a:solidFill>
                  <a:schemeClr val="lt1"/>
                </a:solidFill>
              </a:rPr>
              <a:t>Testing that the design is accessible to all users is a big factor, such as ensuring text </a:t>
            </a:r>
            <a:r>
              <a:rPr lang="en-GB" sz="3957">
                <a:solidFill>
                  <a:schemeClr val="lt1"/>
                </a:solidFill>
              </a:rPr>
              <a:t>readability</a:t>
            </a:r>
            <a:r>
              <a:rPr lang="en-GB" sz="3957">
                <a:solidFill>
                  <a:schemeClr val="lt1"/>
                </a:solidFill>
              </a:rPr>
              <a:t> for users who are visually impaired</a:t>
            </a:r>
            <a:endParaRPr sz="3957">
              <a:solidFill>
                <a:schemeClr val="lt1"/>
              </a:solidFill>
            </a:endParaRPr>
          </a:p>
          <a:p>
            <a:pPr indent="-291428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3957">
                <a:solidFill>
                  <a:schemeClr val="lt1"/>
                </a:solidFill>
              </a:rPr>
              <a:t>Ensuring that the website has cross-device functionality, so it functions properly on phone's as well as computers.</a:t>
            </a:r>
            <a:endParaRPr sz="3957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311" name="Google Shape;311;p15"/>
          <p:cNvSpPr/>
          <p:nvPr/>
        </p:nvSpPr>
        <p:spPr>
          <a:xfrm>
            <a:off x="5754025" y="1707300"/>
            <a:ext cx="2890500" cy="32010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5"/>
          <p:cNvSpPr txBox="1"/>
          <p:nvPr>
            <p:ph idx="1" type="body"/>
          </p:nvPr>
        </p:nvSpPr>
        <p:spPr>
          <a:xfrm>
            <a:off x="6212975" y="1675125"/>
            <a:ext cx="2012100" cy="3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Administration</a:t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313" name="Google Shape;313;p15"/>
          <p:cNvSpPr/>
          <p:nvPr/>
        </p:nvSpPr>
        <p:spPr>
          <a:xfrm>
            <a:off x="3260788" y="1941000"/>
            <a:ext cx="2379900" cy="29673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5"/>
          <p:cNvSpPr txBox="1"/>
          <p:nvPr>
            <p:ph idx="1" type="body"/>
          </p:nvPr>
        </p:nvSpPr>
        <p:spPr>
          <a:xfrm>
            <a:off x="5640625" y="2088075"/>
            <a:ext cx="3074700" cy="27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29142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3957">
                <a:solidFill>
                  <a:schemeClr val="lt1"/>
                </a:solidFill>
              </a:rPr>
              <a:t>We have been working on the implementation of Drupal as requested by the client to allow the administrators of South Hams Society to manage content and maintain the website.</a:t>
            </a:r>
            <a:endParaRPr sz="3957">
              <a:solidFill>
                <a:schemeClr val="lt1"/>
              </a:solidFill>
            </a:endParaRPr>
          </a:p>
          <a:p>
            <a:pPr indent="-291428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3957">
                <a:solidFill>
                  <a:schemeClr val="lt1"/>
                </a:solidFill>
              </a:rPr>
              <a:t>We are aware that members of the South Hams Society will have different permissions, so we will be implementing permissions to:</a:t>
            </a:r>
            <a:endParaRPr sz="3957">
              <a:solidFill>
                <a:schemeClr val="lt1"/>
              </a:solidFill>
            </a:endParaRPr>
          </a:p>
          <a:p>
            <a:pPr indent="-291428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en-GB" sz="3957">
                <a:solidFill>
                  <a:schemeClr val="lt1"/>
                </a:solidFill>
              </a:rPr>
              <a:t>prevent non-admin users from accessing/editing certain content on the website</a:t>
            </a:r>
            <a:endParaRPr sz="3957">
              <a:solidFill>
                <a:schemeClr val="lt1"/>
              </a:solidFill>
            </a:endParaRPr>
          </a:p>
          <a:p>
            <a:pPr indent="-291428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en-GB" sz="3957">
                <a:solidFill>
                  <a:schemeClr val="lt1"/>
                </a:solidFill>
              </a:rPr>
              <a:t>add two different admin permissions, one admin role will have the ability to control the whole website, and the other will only be able to post.</a:t>
            </a:r>
            <a:endParaRPr sz="3957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7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315" name="Google Shape;315;p15"/>
          <p:cNvSpPr txBox="1"/>
          <p:nvPr>
            <p:ph idx="1" type="body"/>
          </p:nvPr>
        </p:nvSpPr>
        <p:spPr>
          <a:xfrm>
            <a:off x="3628525" y="1915225"/>
            <a:ext cx="2012100" cy="3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Membership</a:t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316" name="Google Shape;316;p15"/>
          <p:cNvSpPr txBox="1"/>
          <p:nvPr>
            <p:ph idx="1" type="body"/>
          </p:nvPr>
        </p:nvSpPr>
        <p:spPr>
          <a:xfrm>
            <a:off x="3260775" y="2320800"/>
            <a:ext cx="2379900" cy="25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lt1"/>
                </a:solidFill>
              </a:rPr>
              <a:t>Gaining membership is a crucial part of the South Hams Society website, so we have been working on developing a new membership form to replace the current pdf form.</a:t>
            </a:r>
            <a:endParaRPr sz="11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lt1"/>
                </a:solidFill>
              </a:rPr>
              <a:t>This membership form is created to be:</a:t>
            </a:r>
            <a:endParaRPr sz="1150">
              <a:solidFill>
                <a:schemeClr val="lt1"/>
              </a:solidFill>
            </a:endParaRPr>
          </a:p>
          <a:p>
            <a:pPr indent="-301625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</a:pPr>
            <a:r>
              <a:rPr lang="en-GB" sz="1150">
                <a:solidFill>
                  <a:schemeClr val="lt1"/>
                </a:solidFill>
              </a:rPr>
              <a:t>Convenient</a:t>
            </a:r>
            <a:endParaRPr sz="1150">
              <a:solidFill>
                <a:schemeClr val="lt1"/>
              </a:solidFill>
            </a:endParaRPr>
          </a:p>
          <a:p>
            <a:pPr indent="-3016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</a:pPr>
            <a:r>
              <a:rPr lang="en-GB" sz="1150">
                <a:solidFill>
                  <a:schemeClr val="lt1"/>
                </a:solidFill>
              </a:rPr>
              <a:t>Easy to understand</a:t>
            </a:r>
            <a:endParaRPr sz="1150">
              <a:solidFill>
                <a:schemeClr val="lt1"/>
              </a:solidFill>
            </a:endParaRPr>
          </a:p>
          <a:p>
            <a:pPr indent="-301625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</a:pPr>
            <a:r>
              <a:rPr lang="en-GB" sz="1150">
                <a:solidFill>
                  <a:schemeClr val="lt1"/>
                </a:solidFill>
              </a:rPr>
              <a:t>Accessible</a:t>
            </a:r>
            <a:endParaRPr sz="115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6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User Stories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2" name="Google Shape;322;p16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These are </a:t>
            </a:r>
            <a:r>
              <a:rPr lang="en-GB" sz="1700">
                <a:solidFill>
                  <a:schemeClr val="lt1"/>
                </a:solidFill>
              </a:rPr>
              <a:t>the</a:t>
            </a:r>
            <a:r>
              <a:rPr lang="en-GB" sz="1700">
                <a:solidFill>
                  <a:schemeClr val="lt1"/>
                </a:solidFill>
              </a:rPr>
              <a:t> user tasks that we want website users to do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23" name="Google Shape;323;p16"/>
          <p:cNvSpPr/>
          <p:nvPr/>
        </p:nvSpPr>
        <p:spPr>
          <a:xfrm>
            <a:off x="256950" y="1675125"/>
            <a:ext cx="2890500" cy="32334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6"/>
          <p:cNvSpPr txBox="1"/>
          <p:nvPr>
            <p:ph idx="1" type="body"/>
          </p:nvPr>
        </p:nvSpPr>
        <p:spPr>
          <a:xfrm>
            <a:off x="336075" y="1747450"/>
            <a:ext cx="2720100" cy="15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User Story 1 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As these users, I would like to manage the social media content that can be viewed on the website</a:t>
            </a:r>
            <a:endParaRPr b="1" sz="1400">
              <a:solidFill>
                <a:schemeClr val="lt1"/>
              </a:solidFill>
            </a:endParaRPr>
          </a:p>
        </p:txBody>
      </p:sp>
      <p:sp>
        <p:nvSpPr>
          <p:cNvPr id="325" name="Google Shape;325;p16"/>
          <p:cNvSpPr/>
          <p:nvPr/>
        </p:nvSpPr>
        <p:spPr>
          <a:xfrm>
            <a:off x="5754025" y="1707300"/>
            <a:ext cx="2890500" cy="32010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 txBox="1"/>
          <p:nvPr>
            <p:ph idx="1" type="body"/>
          </p:nvPr>
        </p:nvSpPr>
        <p:spPr>
          <a:xfrm>
            <a:off x="5819900" y="1755725"/>
            <a:ext cx="2785500" cy="14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User Story 3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As these users, I would like to view the content on the website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>
            <a:off x="3260800" y="1707300"/>
            <a:ext cx="2379900" cy="32010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 txBox="1"/>
          <p:nvPr>
            <p:ph idx="1" type="body"/>
          </p:nvPr>
        </p:nvSpPr>
        <p:spPr>
          <a:xfrm>
            <a:off x="3255838" y="1707300"/>
            <a:ext cx="2389800" cy="21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User Story 2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As these users, I would like to manage the content that can be viewed on the website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329" name="Google Shape;32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850" y="3356600"/>
            <a:ext cx="1556700" cy="147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125" y="3316450"/>
            <a:ext cx="1229741" cy="14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2975" y="3214125"/>
            <a:ext cx="1639225" cy="136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7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User Stories - more examples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7" name="Google Shape;337;p17"/>
          <p:cNvSpPr txBox="1"/>
          <p:nvPr>
            <p:ph idx="1" type="body"/>
          </p:nvPr>
        </p:nvSpPr>
        <p:spPr>
          <a:xfrm>
            <a:off x="1193325" y="1201950"/>
            <a:ext cx="75021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-GB" sz="1490">
                <a:solidFill>
                  <a:schemeClr val="lt1"/>
                </a:solidFill>
              </a:rPr>
              <a:t>These are the user tasks that we want website users to do</a:t>
            </a:r>
            <a:endParaRPr sz="1490">
              <a:solidFill>
                <a:schemeClr val="lt1"/>
              </a:solidFill>
            </a:endParaRPr>
          </a:p>
        </p:txBody>
      </p:sp>
      <p:sp>
        <p:nvSpPr>
          <p:cNvPr id="338" name="Google Shape;338;p17"/>
          <p:cNvSpPr/>
          <p:nvPr/>
        </p:nvSpPr>
        <p:spPr>
          <a:xfrm>
            <a:off x="1557028" y="1616725"/>
            <a:ext cx="2890500" cy="32334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7"/>
          <p:cNvSpPr txBox="1"/>
          <p:nvPr>
            <p:ph idx="1" type="body"/>
          </p:nvPr>
        </p:nvSpPr>
        <p:spPr>
          <a:xfrm>
            <a:off x="1636153" y="1689050"/>
            <a:ext cx="2720100" cy="15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User Story 4 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As these users, I would like to be able to register as a society member and show my interests to receive news</a:t>
            </a:r>
            <a:endParaRPr b="1" sz="1400">
              <a:solidFill>
                <a:schemeClr val="lt1"/>
              </a:solidFill>
            </a:endParaRPr>
          </a:p>
        </p:txBody>
      </p:sp>
      <p:sp>
        <p:nvSpPr>
          <p:cNvPr id="340" name="Google Shape;340;p17"/>
          <p:cNvSpPr/>
          <p:nvPr/>
        </p:nvSpPr>
        <p:spPr>
          <a:xfrm>
            <a:off x="4560872" y="1616500"/>
            <a:ext cx="3026100" cy="3233400"/>
          </a:xfrm>
          <a:prstGeom prst="rect">
            <a:avLst/>
          </a:prstGeom>
          <a:solidFill>
            <a:srgbClr val="659D9D">
              <a:alpha val="5531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7"/>
          <p:cNvSpPr txBox="1"/>
          <p:nvPr>
            <p:ph idx="1" type="body"/>
          </p:nvPr>
        </p:nvSpPr>
        <p:spPr>
          <a:xfrm>
            <a:off x="4555926" y="1616725"/>
            <a:ext cx="3026100" cy="21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User Story 5</a:t>
            </a:r>
            <a:endParaRPr b="1"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As these users, I would like to be able to login to manage and update my membership details when needed.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</a:endParaRPr>
          </a:p>
        </p:txBody>
      </p:sp>
      <p:pic>
        <p:nvPicPr>
          <p:cNvPr id="342" name="Google Shape;34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328" y="3332325"/>
            <a:ext cx="2177273" cy="147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887" y="3187699"/>
            <a:ext cx="2432075" cy="16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8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State Diagrams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9" name="Google Shape;349;p18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Process of logging in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350" name="Google Shape;3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1150" y="2204525"/>
            <a:ext cx="5686425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9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State</a:t>
            </a:r>
            <a:r>
              <a:rPr lang="en-GB">
                <a:solidFill>
                  <a:schemeClr val="lt1"/>
                </a:solidFill>
              </a:rPr>
              <a:t> Diagrams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6" name="Google Shape;356;p19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Process of an user filling in a membership form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357" name="Google Shape;35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375" y="1998450"/>
            <a:ext cx="7078323" cy="2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0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Risk Management Plan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20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Plan of us managing and solving risks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364" name="Google Shape;364;p20"/>
          <p:cNvPicPr preferRelativeResize="0"/>
          <p:nvPr/>
        </p:nvPicPr>
        <p:blipFill rotWithShape="1">
          <a:blip r:embed="rId3">
            <a:alphaModFix/>
          </a:blip>
          <a:srcRect b="0" l="0" r="24659" t="0"/>
          <a:stretch/>
        </p:blipFill>
        <p:spPr>
          <a:xfrm>
            <a:off x="220525" y="2178500"/>
            <a:ext cx="5920526" cy="24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20"/>
          <p:cNvSpPr txBox="1"/>
          <p:nvPr>
            <p:ph idx="1" type="body"/>
          </p:nvPr>
        </p:nvSpPr>
        <p:spPr>
          <a:xfrm>
            <a:off x="6273575" y="1787250"/>
            <a:ext cx="2720100" cy="29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We separate the risks into 3 categories: Technical, Team, Knowledge.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Then we discuss the impact and should it be high priority.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List what actions could be performed to prevent/manage a risk.</a:t>
            </a:r>
            <a:endParaRPr b="1"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1"/>
          <p:cNvSpPr txBox="1"/>
          <p:nvPr>
            <p:ph type="title"/>
          </p:nvPr>
        </p:nvSpPr>
        <p:spPr>
          <a:xfrm>
            <a:off x="1162175" y="7080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Communication Plan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1" name="Google Shape;371;p21"/>
          <p:cNvSpPr txBox="1"/>
          <p:nvPr>
            <p:ph idx="1" type="body"/>
          </p:nvPr>
        </p:nvSpPr>
        <p:spPr>
          <a:xfrm>
            <a:off x="1193325" y="1201950"/>
            <a:ext cx="7502100" cy="8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700">
                <a:solidFill>
                  <a:schemeClr val="lt1"/>
                </a:solidFill>
              </a:rPr>
              <a:t>Plan of us on how we communicate with each other and other parties</a:t>
            </a:r>
            <a:endParaRPr sz="1700">
              <a:solidFill>
                <a:schemeClr val="lt1"/>
              </a:solidFill>
            </a:endParaRPr>
          </a:p>
        </p:txBody>
      </p:sp>
      <p:sp>
        <p:nvSpPr>
          <p:cNvPr id="372" name="Google Shape;372;p21"/>
          <p:cNvSpPr txBox="1"/>
          <p:nvPr>
            <p:ph idx="1" type="body"/>
          </p:nvPr>
        </p:nvSpPr>
        <p:spPr>
          <a:xfrm>
            <a:off x="6273575" y="1787250"/>
            <a:ext cx="2720100" cy="29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We try to maintain at least daily contact with each other so then there’s less chance of miscommunication or confusion.</a:t>
            </a:r>
            <a:endParaRPr b="1" sz="1600">
              <a:solidFill>
                <a:schemeClr val="lt1"/>
              </a:solidFill>
            </a:endParaRPr>
          </a:p>
        </p:txBody>
      </p:sp>
      <p:pic>
        <p:nvPicPr>
          <p:cNvPr id="373" name="Google Shape;3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73650"/>
            <a:ext cx="5734050" cy="9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